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planet doesn’t have flowers for a long time,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too much rubbish, and we cut down too many trees,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like a desert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almost no water any more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lived on our planet are gone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255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quickly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sadly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easily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755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不。我们的星球已经很久没有花了。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外星人伤心地说。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快乐地；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迅速地；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planet doesn’t have flowers for a long time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可知，外星人的星球已经很久没有花了，他应该会感到悲伤。故选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7" y="25104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82856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planet doesn’t have flowers for a long time,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too much rubbish, and we cut down too many trees,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like a desert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almost no water any more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lived on our planet are gone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8573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4121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考查连词辨析。句意：所以现在它就像沙漠一样。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too much rubbish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cut down too many trees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like a desert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可知，两句为因果关系，空后表示结果。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5353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3464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planet doesn’t have flowers for a long time,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too much rubbish, and we cut down too many trees,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it’s like a desert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almost no water any more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of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lived on our planet are gone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516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plants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aliens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9095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考查名词辨析。句意：我们星球上曾经存在的所有植物都消失了。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植物；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alien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外星人；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planet doesn’t have flowers for a long time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可知，外星人的星球已经很长时间没有花了，此处进一步说明所有植物都消失了。故选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25036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6464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terrible,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Bill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anyone doing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it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everything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7545" y="15091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 sz="20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09500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考查代词辨析。句意：有人对此做什么吗？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某事，常用于肯定句；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everything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每件事；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任何事，常用于否定句或疑问句。根据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anyone doing...about it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可知，此处询问是否有人对此做一些事情，是疑问句，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20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400">
                <a:solidFill>
                  <a:srgbClr val="000000"/>
                </a:solidFill>
                <a:latin typeface="Times New Roman Bold" panose="02020803070505020304" pitchFamily="18" charset="0"/>
                <a:ea typeface="宋体" panose="02010600030101010101" pitchFamily="2" charset="-122"/>
                <a:cs typeface="Times New Roman Bold" panose="02020803070505020304" pitchFamily="18" charset="0"/>
              </a:rPr>
              <a:t>...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here and we want to find plants from other planets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use them to learn about water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believe someday water will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our planet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3622" y="194999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18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41489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考查疑问词辨析。句意：那就是为什么我在这里。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什么时候；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如何。根据上文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anyone doing...about it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 to find plants from other planets. We use them to learn about water.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并结合选项可知，此处介绍自己来这里的原因。故选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400">
                <a:solidFill>
                  <a:srgbClr val="000000"/>
                </a:solidFill>
                <a:latin typeface="Times New Roman Bold" panose="02020803070505020304" pitchFamily="18" charset="0"/>
                <a:ea typeface="宋体" panose="02010600030101010101" pitchFamily="2" charset="-122"/>
                <a:cs typeface="Times New Roman Bold" panose="02020803070505020304" pitchFamily="18" charset="0"/>
              </a:rPr>
              <a:t>...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here and we want to find plants from other planets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use them to learn about water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believe someday water will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our planet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854251"/>
            <a:ext cx="1148584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  <a:tabLst>
                <a:tab pos="2328863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on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out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from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back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348610"/>
            <a:ext cx="11485848" cy="2529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考查动词短语辨析。句意：我相信有一天水会回到我们的星球。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吧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from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来自；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...I’m here and we want to find plants from other planets. We use them to learn about water.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可知，外星人寻找其他星球的植物，研究它们以了解水源，因此可以推断出他们相信水会回到他们的星球。故选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2436" y="189690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48629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7494"/>
            <a:ext cx="11485848" cy="138499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says,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your planet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           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story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	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05729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考查名词辨析。句意：你们的星球叫什么名字？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size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尺码；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‘It’s called Rozul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the alien says.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可知，外星人回答他们的星球叫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Rozul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，由此可知询问的是名字。故选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7168" y="15132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55955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called Rozul,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ago, it was very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we work hard, someday Rozul will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the alien goes back to the UFO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says goodbye as the UFO slowly goes up into the air and flies away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596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safe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wonderful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68671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考查形容词辨析。句意：如果我们努力工作，总有一天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Rozul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会再次变好。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安全的；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very beautiful. If we work hard...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可知，很久以前他们的星球很美，他希望通过努力工作，使他们的星球再次变得美好。故选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250443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14863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065084"/>
            <a:ext cx="11482450" cy="398579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星人到地球上收集植物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因为它们那里由于缺乏植物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像沙漠一样。故事给我们的启示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人类一定要提高环保意识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保护动植物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保护周围环境。否则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地球也会像沙漠一样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人类将无法生存。通过阅读本文可以培养学生的思维品质和环保意识。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素养考向.eps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79500"/>
            <a:ext cx="2736304" cy="5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24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8720"/>
            <a:ext cx="11485848" cy="1204595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文主要讲述了一个男孩在阳光明媚的早晨遇到了一个外星人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外星人告诉男孩因为自己的星球缺少植物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现在像一片沙漠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所以他们正在其他星球上收集植物。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735166" y="4483035"/>
            <a:ext cx="6111536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江苏泰州姜堰四中调研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7376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04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is shining and the birds are singing around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a UFO lands in a forest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called Bill is just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behind a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93284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snowy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73186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考查形容词辨析。句意：在这样一个晴朗的早晨，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一个不明飞行物降落在森林</a:t>
            </a:r>
            <a:endParaRPr lang="en-US" altLang="zh-CN" sz="2400" b="1" u="wavy" smtClean="0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land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着陆。</a:t>
            </a:r>
            <a:endParaRPr lang="zh-CN" altLang="zh-CN" sz="8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>
              <a:spcAft>
                <a:spcPts val="0"/>
              </a:spcAft>
            </a:pP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sunny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晴朗的；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下雨的；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cloudy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多云的；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下雪的。根据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is shining and the birds are singing around.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可知，阳光灿烂，鸟儿在周围歌唱。故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46036" y="201187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  <p:pic>
        <p:nvPicPr>
          <p:cNvPr id="7" name="箭头右.eps" descr="id:2147490054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9911630" y="3161070"/>
            <a:ext cx="360040" cy="24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 is shining and the birds are singing around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such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 a UFO lands in a forest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called Bill is just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behind a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9327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waiting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pointing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24991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考查动词辨析。句意：一个叫比尔的男孩正在树后看着它。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alien...the looker and sees the boy behind the trees.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可知，外星人看到男孩在树后面。故选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4046" y="20589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5496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 tall alien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外星人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 out of the UFO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starts picking up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by one, he takes photos of them with a camera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puts the flowers into a large box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593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flowers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ants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345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考查名词辨析。句意：他开始采摘花朵。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蚁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puts the flowers into a large box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可知，外星人将花放入一个大箱子。故选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250382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82811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 tall alien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外星人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 out of the UFO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starts picking up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by one, he takes photos of them with a camera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puts the flowers into a large box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018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finishes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changes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hopes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tries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88471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考查动词辨析。句意：当他完成时，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他把花放进一个大箱子里。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</a:p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把某物放进某物。</a:t>
            </a:r>
            <a:endParaRPr lang="zh-CN" altLang="zh-CN" sz="24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希望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尝试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takes photos of them with a camera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puts the flowers into a large box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表示动作结束，符合拍照后收花的逻辑。故选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8622" y="24924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pic>
        <p:nvPicPr>
          <p:cNvPr id="6" name="箭头右.eps" descr="id:21474900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012339" y="4722111"/>
            <a:ext cx="165735" cy="130810"/>
          </a:xfrm>
          <a:prstGeom prst="rect">
            <a:avLst/>
          </a:prstGeom>
        </p:spPr>
      </p:pic>
      <p:pic>
        <p:nvPicPr>
          <p:cNvPr id="7" name="箭头右.eps" descr="id:2147490061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8150707" y="3563380"/>
            <a:ext cx="392771" cy="26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3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alien thinks he sees something move and asks,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anybody there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doesn’t answer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alien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looker and sees the boy behind the trees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there is someone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Hello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all right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come closer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5808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 after  </a:t>
            </a:r>
            <a:r>
              <a:rPr lang="zh-CN" altLang="en-US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 at	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 like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 for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33875"/>
            <a:ext cx="11485848" cy="2030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考查动词短语辨析。句意：外星人寻找观察者，看见了树后的男孩。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like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alien thinks he sees something move and asks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‘Is anybody there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sees the boy behind the trees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可知，外星人察觉有人在观察，所以寻找观察者，之后看见了小男孩。故选</a:t>
            </a: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pc="-9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5655" y="305597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92410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Bill asks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alien says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drawing		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collecting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watering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627772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考查动词辨析。句意：我在收集鲜花。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画画；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收集；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浇水；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种植。根据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puts the flowers into a large box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可知，把花放进一个大箱子是在收集鲜花。故选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9402" y="2259620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697444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asks Bill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take them back to my planet,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 the alien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Aren’t there any flowers on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asks Bill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85698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考查代词辨析。句意：你们的星球上没有花吗？根据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No. Our planet doesn’t have flowers for a long time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可知，是比尔询问外星人星球上的情况。故选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5280" y="337424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61957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1481</Words>
  <Application>Microsoft Office PowerPoint</Application>
  <PresentationFormat>自定义</PresentationFormat>
  <Paragraphs>76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Times New Roman Bold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